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81800" cy="99187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2610-FD09-4F48-9643-A8B3DE363C1B}" type="datetimeFigureOut">
              <a:rPr lang="ko-KR" altLang="en-US" smtClean="0"/>
              <a:pPr/>
              <a:t>2007-09-20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83ADC-678F-484D-966A-61225FF006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dkskwjdu54/130022535410" TargetMode="External"/><Relationship Id="rId2" Type="http://schemas.openxmlformats.org/officeDocument/2006/relationships/hyperlink" Target="http://blog.naver.com/dkskwjdu54/13002253518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4714876" y="2428868"/>
            <a:ext cx="3571900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b="1" dirty="0">
              <a:solidFill>
                <a:srgbClr val="00206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14348" y="2428868"/>
            <a:ext cx="3571900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rgbClr val="002060"/>
                </a:solidFill>
              </a:rPr>
              <a:t>2D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이미지를 그리기 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편하게  해주는  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인터페이스</a:t>
            </a:r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643174" y="428604"/>
            <a:ext cx="3571900" cy="128588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002060"/>
                </a:solidFill>
              </a:rPr>
              <a:t>Main</a:t>
            </a:r>
            <a:endParaRPr lang="ko-KR" alt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14348" y="2428868"/>
            <a:ext cx="3571900" cy="128588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002060"/>
                </a:solidFill>
              </a:rPr>
              <a:t>Sprite(class)</a:t>
            </a:r>
            <a:endParaRPr lang="ko-KR" alt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714876" y="2428868"/>
            <a:ext cx="3571900" cy="128588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err="1" smtClean="0">
                <a:solidFill>
                  <a:srgbClr val="002060"/>
                </a:solidFill>
              </a:rPr>
              <a:t>MyInput</a:t>
            </a:r>
            <a:r>
              <a:rPr lang="en-US" altLang="ko-KR" sz="3200" b="1" dirty="0" smtClean="0">
                <a:solidFill>
                  <a:srgbClr val="002060"/>
                </a:solidFill>
              </a:rPr>
              <a:t>(class)</a:t>
            </a:r>
            <a:endParaRPr lang="ko-KR" altLang="en-US" sz="3200" b="1" dirty="0">
              <a:solidFill>
                <a:srgbClr val="002060"/>
              </a:solidFill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 rot="5400000" flipH="1" flipV="1">
            <a:off x="3107521" y="2035959"/>
            <a:ext cx="785818" cy="1588"/>
          </a:xfrm>
          <a:prstGeom prst="straightConnector1">
            <a:avLst/>
          </a:prstGeom>
          <a:ln w="41275" cmpd="sng">
            <a:solidFill>
              <a:srgbClr val="FF0000"/>
            </a:solidFill>
            <a:headEnd w="lg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 rot="5400000" flipH="1" flipV="1">
            <a:off x="4892677" y="2035165"/>
            <a:ext cx="785818" cy="1588"/>
          </a:xfrm>
          <a:prstGeom prst="straightConnector1">
            <a:avLst/>
          </a:prstGeom>
          <a:ln w="41275" cmpd="sng">
            <a:solidFill>
              <a:srgbClr val="FF0000"/>
            </a:solidFill>
            <a:headEnd w="lg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928662" y="4000504"/>
            <a:ext cx="285752" cy="214314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928662" y="5214950"/>
            <a:ext cx="285752" cy="214314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85852" y="5143512"/>
            <a:ext cx="28520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주로 </a:t>
            </a:r>
            <a:r>
              <a:rPr lang="en-US" altLang="ko-KR" sz="2000" b="1" dirty="0" smtClean="0"/>
              <a:t>UI</a:t>
            </a:r>
            <a:r>
              <a:rPr lang="ko-KR" altLang="en-US" sz="2000" b="1" dirty="0" smtClean="0"/>
              <a:t>를 그리거나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평면 이미지를 그릴 </a:t>
            </a:r>
            <a:r>
              <a:rPr lang="ko-KR" altLang="en-US" sz="2000" b="1" dirty="0" err="1" smtClean="0"/>
              <a:t>떄</a:t>
            </a: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사용 </a:t>
            </a:r>
            <a:endParaRPr lang="ko-KR" altLang="en-US" sz="2000" b="1" dirty="0"/>
          </a:p>
        </p:txBody>
      </p:sp>
      <p:sp>
        <p:nvSpPr>
          <p:cNvPr id="16" name="사각형 설명선 15"/>
          <p:cNvSpPr/>
          <p:nvPr/>
        </p:nvSpPr>
        <p:spPr>
          <a:xfrm>
            <a:off x="571472" y="1928802"/>
            <a:ext cx="2071702" cy="35719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rgbClr val="00B0F0"/>
                </a:solidFill>
                <a:hlinkClick r:id="rId2"/>
              </a:rPr>
              <a:t>사용방법</a:t>
            </a:r>
            <a:r>
              <a:rPr lang="en-US" altLang="ko-KR" sz="2000" dirty="0" smtClean="0">
                <a:solidFill>
                  <a:srgbClr val="00B0F0"/>
                </a:solidFill>
              </a:rPr>
              <a:t>(1)</a:t>
            </a:r>
            <a:endParaRPr lang="ko-KR" altLang="en-US" sz="2000" dirty="0">
              <a:solidFill>
                <a:srgbClr val="00B0F0"/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4929190" y="3929066"/>
            <a:ext cx="285752" cy="214314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57818" y="3857628"/>
            <a:ext cx="21595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사용자의 입력을 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지원 해 </a:t>
            </a:r>
            <a:r>
              <a:rPr lang="ko-KR" altLang="en-US" sz="2000" b="1" dirty="0" err="1" smtClean="0"/>
              <a:t>주기위한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인터페이</a:t>
            </a:r>
            <a:r>
              <a:rPr lang="ko-KR" altLang="en-US" sz="2000" b="1" dirty="0"/>
              <a:t>스</a:t>
            </a:r>
            <a:endParaRPr lang="en-US" altLang="ko-KR" sz="2000" b="1" dirty="0"/>
          </a:p>
        </p:txBody>
      </p:sp>
      <p:sp>
        <p:nvSpPr>
          <p:cNvPr id="19" name="타원 18"/>
          <p:cNvSpPr/>
          <p:nvPr/>
        </p:nvSpPr>
        <p:spPr>
          <a:xfrm>
            <a:off x="4929190" y="5199419"/>
            <a:ext cx="285752" cy="214314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5127981"/>
            <a:ext cx="20697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키보드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마우스</a:t>
            </a:r>
            <a:r>
              <a:rPr lang="en-US" altLang="ko-KR" sz="2000" b="1" dirty="0" smtClean="0"/>
              <a:t>,</a:t>
            </a:r>
          </a:p>
          <a:p>
            <a:r>
              <a:rPr lang="ko-KR" altLang="en-US" sz="2000" b="1" dirty="0" smtClean="0"/>
              <a:t>조이스틱을 통해</a:t>
            </a:r>
            <a:endParaRPr lang="en-US" altLang="ko-KR" sz="2000" b="1" dirty="0" smtClean="0"/>
          </a:p>
          <a:p>
            <a:r>
              <a:rPr lang="ko-KR" altLang="en-US" sz="2000" b="1" dirty="0" smtClean="0"/>
              <a:t>입력을 받는다</a:t>
            </a:r>
            <a:r>
              <a:rPr lang="en-US" altLang="ko-KR" sz="2000" b="1" dirty="0" smtClean="0"/>
              <a:t>.</a:t>
            </a:r>
            <a:endParaRPr lang="en-US" altLang="ko-KR" sz="2000" b="1" dirty="0"/>
          </a:p>
        </p:txBody>
      </p:sp>
      <p:sp>
        <p:nvSpPr>
          <p:cNvPr id="21" name="사각형 설명선 20"/>
          <p:cNvSpPr/>
          <p:nvPr/>
        </p:nvSpPr>
        <p:spPr>
          <a:xfrm>
            <a:off x="6286512" y="1928802"/>
            <a:ext cx="2071702" cy="35719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rgbClr val="00B0F0"/>
                </a:solidFill>
                <a:hlinkClick r:id="rId3"/>
              </a:rPr>
              <a:t>사용방법</a:t>
            </a:r>
            <a:r>
              <a:rPr lang="en-US" altLang="ko-KR" sz="2000" dirty="0" smtClean="0">
                <a:solidFill>
                  <a:srgbClr val="00B0F0"/>
                </a:solidFill>
              </a:rPr>
              <a:t>(2)</a:t>
            </a:r>
            <a:endParaRPr lang="ko-KR" alt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214290"/>
            <a:ext cx="3571900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214290"/>
            <a:ext cx="3571900" cy="1285884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002060"/>
                </a:solidFill>
              </a:rPr>
              <a:t>Main </a:t>
            </a:r>
            <a:r>
              <a:rPr lang="ko-KR" altLang="en-US" sz="3200" b="1" dirty="0" smtClean="0">
                <a:solidFill>
                  <a:srgbClr val="002060"/>
                </a:solidFill>
              </a:rPr>
              <a:t>에서의 작업</a:t>
            </a:r>
            <a:endParaRPr lang="ko-KR" alt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785926"/>
            <a:ext cx="33216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b="1" dirty="0" smtClean="0"/>
              <a:t>윈도우의 생성</a:t>
            </a:r>
            <a:endParaRPr lang="en-US" altLang="ko-KR" b="1" dirty="0" smtClean="0"/>
          </a:p>
          <a:p>
            <a:pPr marL="342900" indent="-342900">
              <a:buAutoNum type="arabicPeriod"/>
            </a:pPr>
            <a:r>
              <a:rPr lang="en-US" altLang="ko-KR" b="1" dirty="0" err="1" smtClean="0"/>
              <a:t>dx</a:t>
            </a:r>
            <a:r>
              <a:rPr lang="en-US" altLang="ko-KR" b="1" dirty="0" smtClean="0"/>
              <a:t>, device, input, sprite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 marL="342900" indent="-342900"/>
            <a:r>
              <a:rPr lang="en-US" altLang="ko-KR" b="1" dirty="0" smtClean="0"/>
              <a:t>      texture </a:t>
            </a:r>
            <a:r>
              <a:rPr lang="ko-KR" altLang="en-US" b="1" dirty="0" smtClean="0"/>
              <a:t>초기화 작업</a:t>
            </a:r>
            <a:r>
              <a:rPr lang="en-US" altLang="ko-KR" b="1" dirty="0" smtClean="0"/>
              <a:t>.</a:t>
            </a:r>
          </a:p>
          <a:p>
            <a:pPr marL="342900" indent="-342900">
              <a:buAutoNum type="arabicPeriod" startAt="3"/>
            </a:pPr>
            <a:r>
              <a:rPr lang="en-US" altLang="ko-KR" b="1" dirty="0" smtClean="0"/>
              <a:t>Message loop</a:t>
            </a:r>
          </a:p>
          <a:p>
            <a:pPr marL="342900" indent="-342900">
              <a:buAutoNum type="arabicPeriod" startAt="3"/>
            </a:pPr>
            <a:r>
              <a:rPr lang="en-US" altLang="ko-KR" b="1" dirty="0" smtClean="0"/>
              <a:t>Render  (</a:t>
            </a:r>
            <a:r>
              <a:rPr lang="ko-KR" altLang="en-US" b="1" dirty="0" smtClean="0"/>
              <a:t>입력 검사</a:t>
            </a:r>
            <a:r>
              <a:rPr lang="en-US" altLang="ko-KR" b="1" dirty="0" smtClean="0"/>
              <a:t>, sprite</a:t>
            </a:r>
          </a:p>
          <a:p>
            <a:pPr marL="342900" indent="-342900"/>
            <a:r>
              <a:rPr lang="en-US" altLang="ko-KR" b="1" dirty="0" smtClean="0"/>
              <a:t>      </a:t>
            </a:r>
            <a:r>
              <a:rPr lang="ko-KR" altLang="en-US" b="1" dirty="0" smtClean="0"/>
              <a:t>객체를 사용해서 그림</a:t>
            </a:r>
            <a:endParaRPr lang="en-US" altLang="ko-KR" b="1" dirty="0" smtClean="0"/>
          </a:p>
          <a:p>
            <a:pPr marL="342900" indent="-342900"/>
            <a:r>
              <a:rPr lang="en-US" altLang="ko-KR" b="1" dirty="0" smtClean="0"/>
              <a:t>      </a:t>
            </a:r>
            <a:r>
              <a:rPr lang="ko-KR" altLang="en-US" b="1" dirty="0" smtClean="0"/>
              <a:t>그리는 작업</a:t>
            </a:r>
            <a:endParaRPr lang="en-US" altLang="ko-KR" b="1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5214942" y="285728"/>
            <a:ext cx="3571900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게임에서의 메시지 루프특징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US" altLang="ko-KR" sz="2000" b="1" dirty="0" smtClean="0">
                <a:solidFill>
                  <a:srgbClr val="002060"/>
                </a:solidFill>
              </a:rPr>
              <a:t>: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특별한 메시지가 없더라도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계속하여 게임을 수행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일반 메시지 루프일 경우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메시지가 들어올 때까지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err="1" smtClean="0">
                <a:solidFill>
                  <a:srgbClr val="002060"/>
                </a:solidFill>
              </a:rPr>
              <a:t>블러킹을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 하여 기다림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4714884"/>
            <a:ext cx="3071834" cy="1571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키보드 입력검사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en-US" altLang="ko-KR" sz="2000" b="1" dirty="0" err="1" smtClean="0">
                <a:solidFill>
                  <a:srgbClr val="002060"/>
                </a:solidFill>
              </a:rPr>
              <a:t>GetAsyncKeyState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en-US" altLang="ko-KR" sz="2000" b="1" dirty="0" smtClean="0">
                <a:solidFill>
                  <a:srgbClr val="002060"/>
                </a:solidFill>
              </a:rPr>
              <a:t>Direct Input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사용</a:t>
            </a:r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143504" y="4714884"/>
            <a:ext cx="3071834" cy="1571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rgbClr val="002060"/>
                </a:solidFill>
              </a:rPr>
              <a:t>2d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이미지들을 그린다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이미지 섞기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옮겨도 되는</a:t>
            </a:r>
            <a:endParaRPr lang="en-US" altLang="ko-K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위치인지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옮기는 모듈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ko-KR" altLang="en-US" sz="2000" b="1" dirty="0" smtClean="0">
                <a:solidFill>
                  <a:srgbClr val="002060"/>
                </a:solidFill>
              </a:rPr>
              <a:t>이미지 완성체크</a:t>
            </a:r>
            <a:r>
              <a:rPr lang="en-US" altLang="ko-KR" sz="2000" b="1" dirty="0" smtClean="0">
                <a:solidFill>
                  <a:srgbClr val="00206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그리기</a:t>
            </a:r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2357422" y="2786058"/>
            <a:ext cx="2714644" cy="71438"/>
          </a:xfrm>
          <a:prstGeom prst="straightConnector1">
            <a:avLst/>
          </a:prstGeom>
          <a:ln w="41275" cmpd="sng">
            <a:solidFill>
              <a:srgbClr val="FF0000"/>
            </a:solidFill>
            <a:headEnd w="lg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구부러진 연결선 15"/>
          <p:cNvCxnSpPr/>
          <p:nvPr/>
        </p:nvCxnSpPr>
        <p:spPr>
          <a:xfrm rot="5400000">
            <a:off x="464315" y="3250405"/>
            <a:ext cx="1643074" cy="1428760"/>
          </a:xfrm>
          <a:prstGeom prst="curvedConnector3">
            <a:avLst>
              <a:gd name="adj1" fmla="val 119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/>
          <p:nvPr/>
        </p:nvCxnSpPr>
        <p:spPr>
          <a:xfrm>
            <a:off x="3143240" y="3143248"/>
            <a:ext cx="3357586" cy="171451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285728"/>
            <a:ext cx="3571900" cy="3929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altLang="ko-KR" sz="2000" b="1" dirty="0" smtClean="0">
                <a:solidFill>
                  <a:schemeClr val="tx1"/>
                </a:solidFill>
              </a:rPr>
              <a:t/>
            </a:r>
            <a:br>
              <a:rPr lang="en-US" altLang="ko-KR" sz="2000" b="1" dirty="0" smtClean="0">
                <a:solidFill>
                  <a:schemeClr val="tx1"/>
                </a:solidFill>
              </a:rPr>
            </a:br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428604"/>
            <a:ext cx="3286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ko-KR" altLang="en-US" b="1" dirty="0" smtClean="0"/>
              <a:t>일반적인 메시지 루프 처리</a:t>
            </a:r>
            <a:endParaRPr lang="en-US" altLang="ko-KR" b="1" dirty="0" smtClean="0"/>
          </a:p>
          <a:p>
            <a:pPr marL="457200" indent="-457200"/>
            <a:endParaRPr lang="en-US" altLang="ko-KR" b="1" dirty="0" smtClean="0"/>
          </a:p>
          <a:p>
            <a:pPr marL="457200" indent="-457200"/>
            <a:r>
              <a:rPr lang="ko-KR" altLang="en-US" b="1" dirty="0" smtClean="0"/>
              <a:t>메시지가 들어올 때까지 대기</a:t>
            </a:r>
            <a:endParaRPr lang="en-US" altLang="ko-KR" b="1" dirty="0" smtClean="0"/>
          </a:p>
          <a:p>
            <a:pPr marL="457200" indent="-457200"/>
            <a:r>
              <a:rPr lang="en-US" altLang="ko-KR" b="1" dirty="0" smtClean="0"/>
              <a:t>-&gt; </a:t>
            </a:r>
            <a:r>
              <a:rPr lang="ko-KR" altLang="en-US" b="1" dirty="0" smtClean="0"/>
              <a:t>메시지가 생기면 메시지</a:t>
            </a:r>
            <a:endParaRPr lang="en-US" altLang="ko-KR" b="1" dirty="0" smtClean="0"/>
          </a:p>
          <a:p>
            <a:pPr marL="457200" indent="-457200"/>
            <a:r>
              <a:rPr lang="ko-KR" altLang="en-US" b="1" dirty="0" smtClean="0"/>
              <a:t>큐에서 메시지를 가져옴</a:t>
            </a:r>
            <a:endParaRPr lang="en-US" altLang="ko-KR" b="1" dirty="0" smtClean="0"/>
          </a:p>
          <a:p>
            <a:pPr marL="457200" indent="-457200"/>
            <a:r>
              <a:rPr lang="en-US" altLang="ko-KR" b="1" dirty="0" smtClean="0"/>
              <a:t>while(</a:t>
            </a:r>
            <a:r>
              <a:rPr lang="en-US" altLang="ko-KR" b="1" dirty="0" err="1" smtClean="0"/>
              <a:t>GetMessage</a:t>
            </a:r>
            <a:r>
              <a:rPr lang="en-US" altLang="ko-KR" b="1" dirty="0" smtClean="0"/>
              <a:t>(&amp;msg....))</a:t>
            </a:r>
          </a:p>
          <a:p>
            <a:pPr marL="457200" indent="-457200"/>
            <a:r>
              <a:rPr lang="en-US" altLang="ko-KR" b="1" dirty="0" smtClean="0"/>
              <a:t>{ </a:t>
            </a:r>
          </a:p>
          <a:p>
            <a:pPr marL="457200" indent="-457200"/>
            <a:r>
              <a:rPr lang="en-US" altLang="ko-KR" b="1" dirty="0" smtClean="0"/>
              <a:t>	</a:t>
            </a:r>
            <a:r>
              <a:rPr lang="en-US" altLang="ko-KR" b="1" dirty="0" err="1" smtClean="0"/>
              <a:t>TranslateMessage</a:t>
            </a:r>
            <a:r>
              <a:rPr lang="en-US" altLang="ko-KR" b="1" dirty="0" smtClean="0"/>
              <a:t>(&amp;msg,0,...); </a:t>
            </a:r>
            <a:br>
              <a:rPr lang="en-US" altLang="ko-KR" b="1" dirty="0" smtClean="0"/>
            </a:br>
            <a:r>
              <a:rPr lang="en-US" altLang="ko-KR" b="1" dirty="0" err="1" smtClean="0"/>
              <a:t>DIspatchMessage</a:t>
            </a:r>
            <a:r>
              <a:rPr lang="en-US" altLang="ko-KR" b="1" dirty="0" smtClean="0"/>
              <a:t>(&amp;msg,0...); </a:t>
            </a:r>
          </a:p>
          <a:p>
            <a:pPr marL="457200" indent="-457200"/>
            <a:r>
              <a:rPr lang="en-US" altLang="ko-KR" b="1" dirty="0" smtClean="0"/>
              <a:t>}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929058" y="285728"/>
            <a:ext cx="5000660" cy="55721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altLang="ko-KR" sz="2000" b="1" dirty="0" smtClean="0">
                <a:solidFill>
                  <a:schemeClr val="tx1"/>
                </a:solidFill>
              </a:rPr>
              <a:t/>
            </a:r>
            <a:br>
              <a:rPr lang="en-US" altLang="ko-KR" sz="2000" b="1" dirty="0" smtClean="0">
                <a:solidFill>
                  <a:schemeClr val="tx1"/>
                </a:solidFill>
              </a:rPr>
            </a:br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428604"/>
            <a:ext cx="4857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ko-KR" altLang="en-US" b="1" dirty="0" smtClean="0"/>
              <a:t>게임에서의 메시지 루프 처리</a:t>
            </a:r>
            <a:br>
              <a:rPr lang="ko-KR" altLang="en-US" b="1" dirty="0" smtClean="0"/>
            </a:br>
            <a:endParaRPr lang="en-US" altLang="ko-KR" b="1" dirty="0" smtClean="0"/>
          </a:p>
          <a:p>
            <a:pPr marL="457200" indent="-457200"/>
            <a:r>
              <a:rPr lang="en-US" altLang="ko-KR" b="1" dirty="0" smtClean="0"/>
              <a:t>while( WM_QUIT !=</a:t>
            </a:r>
            <a:r>
              <a:rPr lang="en-US" altLang="ko-KR" b="1" dirty="0" err="1" smtClean="0"/>
              <a:t>msg.message</a:t>
            </a:r>
            <a:r>
              <a:rPr lang="en-US" altLang="ko-KR" b="1" dirty="0" smtClean="0"/>
              <a:t> ) </a:t>
            </a:r>
            <a:br>
              <a:rPr lang="en-US" altLang="ko-KR" b="1" dirty="0" smtClean="0"/>
            </a:br>
            <a:r>
              <a:rPr lang="en-US" altLang="ko-KR" b="1" dirty="0" smtClean="0"/>
              <a:t>{// </a:t>
            </a:r>
            <a:r>
              <a:rPr lang="ko-KR" altLang="en-US" b="1" dirty="0" err="1" smtClean="0"/>
              <a:t>메세지큐에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메세지가</a:t>
            </a:r>
            <a:r>
              <a:rPr lang="ko-KR" altLang="en-US" b="1" dirty="0" smtClean="0"/>
              <a:t> 있는지 검사</a:t>
            </a:r>
            <a:r>
              <a:rPr lang="en-US" altLang="ko-KR" b="1" dirty="0" smtClean="0"/>
              <a:t> </a:t>
            </a:r>
            <a:br>
              <a:rPr lang="en-US" altLang="ko-KR" b="1" dirty="0" smtClean="0"/>
            </a:br>
            <a:r>
              <a:rPr lang="en-US" altLang="ko-KR" b="1" dirty="0" smtClean="0"/>
              <a:t> // </a:t>
            </a:r>
            <a:r>
              <a:rPr lang="ko-KR" altLang="en-US" b="1" dirty="0" err="1" smtClean="0"/>
              <a:t>메세지가</a:t>
            </a:r>
            <a:r>
              <a:rPr lang="ko-KR" altLang="en-US" b="1" dirty="0" smtClean="0"/>
              <a:t> 있건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없건 그냥 리턴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      if(</a:t>
            </a:r>
            <a:r>
              <a:rPr lang="en-US" altLang="ko-KR" b="1" dirty="0" err="1" smtClean="0"/>
              <a:t>PeekMessage</a:t>
            </a:r>
            <a:r>
              <a:rPr lang="en-US" altLang="ko-KR" b="1" dirty="0" smtClean="0"/>
              <a:t>(&amp;msg,NULL,0,0,PM_NOREMOVE)) </a:t>
            </a:r>
            <a:br>
              <a:rPr lang="en-US" altLang="ko-KR" b="1" dirty="0" smtClean="0"/>
            </a:br>
            <a:r>
              <a:rPr lang="en-US" altLang="ko-KR" b="1" dirty="0" smtClean="0"/>
              <a:t>      { </a:t>
            </a:r>
            <a:br>
              <a:rPr lang="en-US" altLang="ko-KR" b="1" dirty="0" smtClean="0"/>
            </a:br>
            <a:r>
              <a:rPr lang="en-US" altLang="ko-KR" b="1" dirty="0" smtClean="0"/>
              <a:t>       //</a:t>
            </a:r>
            <a:r>
              <a:rPr lang="ko-KR" altLang="en-US" b="1" dirty="0" err="1" smtClean="0"/>
              <a:t>메세지</a:t>
            </a:r>
            <a:r>
              <a:rPr lang="ko-KR" altLang="en-US" b="1" dirty="0" smtClean="0"/>
              <a:t> 큐에서 </a:t>
            </a:r>
            <a:r>
              <a:rPr lang="ko-KR" altLang="en-US" b="1" dirty="0" err="1" smtClean="0"/>
              <a:t>메세지를</a:t>
            </a:r>
            <a:r>
              <a:rPr lang="ko-KR" altLang="en-US" b="1" dirty="0" smtClean="0"/>
              <a:t> 가져온다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en-US" altLang="ko-KR" b="1" dirty="0" smtClean="0"/>
              <a:t>            </a:t>
            </a:r>
            <a:r>
              <a:rPr lang="en-US" altLang="ko-KR" b="1" dirty="0" err="1" smtClean="0"/>
              <a:t>GetMessage</a:t>
            </a:r>
            <a:r>
              <a:rPr lang="en-US" altLang="ko-KR" b="1" dirty="0" smtClean="0"/>
              <a:t>(&amp;msg,NULL,0,0); </a:t>
            </a:r>
            <a:br>
              <a:rPr lang="en-US" altLang="ko-KR" b="1" dirty="0" smtClean="0"/>
            </a:br>
            <a:r>
              <a:rPr lang="en-US" altLang="ko-KR" b="1" dirty="0" smtClean="0"/>
              <a:t>            </a:t>
            </a:r>
            <a:r>
              <a:rPr lang="en-US" altLang="ko-KR" b="1" dirty="0" err="1" smtClean="0"/>
              <a:t>TranslateMessage</a:t>
            </a:r>
            <a:r>
              <a:rPr lang="en-US" altLang="ko-KR" b="1" dirty="0" smtClean="0"/>
              <a:t>(&amp;</a:t>
            </a:r>
            <a:r>
              <a:rPr lang="en-US" altLang="ko-KR" b="1" dirty="0" err="1" smtClean="0"/>
              <a:t>msg</a:t>
            </a:r>
            <a:r>
              <a:rPr lang="en-US" altLang="ko-KR" b="1" dirty="0" smtClean="0"/>
              <a:t>); </a:t>
            </a:r>
            <a:br>
              <a:rPr lang="en-US" altLang="ko-KR" b="1" dirty="0" smtClean="0"/>
            </a:br>
            <a:r>
              <a:rPr lang="en-US" altLang="ko-KR" b="1" dirty="0" smtClean="0"/>
              <a:t>            </a:t>
            </a:r>
            <a:r>
              <a:rPr lang="en-US" altLang="ko-KR" b="1" dirty="0" err="1" smtClean="0"/>
              <a:t>DispatchMessage</a:t>
            </a:r>
            <a:r>
              <a:rPr lang="en-US" altLang="ko-KR" b="1" dirty="0" smtClean="0"/>
              <a:t>(&amp;</a:t>
            </a:r>
            <a:r>
              <a:rPr lang="en-US" altLang="ko-KR" b="1" dirty="0" err="1" smtClean="0"/>
              <a:t>msg</a:t>
            </a:r>
            <a:r>
              <a:rPr lang="en-US" altLang="ko-KR" b="1" dirty="0" smtClean="0"/>
              <a:t>); </a:t>
            </a:r>
            <a:br>
              <a:rPr lang="en-US" altLang="ko-KR" b="1" dirty="0" smtClean="0"/>
            </a:br>
            <a:r>
              <a:rPr lang="en-US" altLang="ko-KR" b="1" dirty="0" smtClean="0"/>
              <a:t>      } </a:t>
            </a:r>
            <a:br>
              <a:rPr lang="en-US" altLang="ko-KR" b="1" dirty="0" smtClean="0"/>
            </a:br>
            <a:r>
              <a:rPr lang="en-US" altLang="ko-KR" b="1" dirty="0" smtClean="0"/>
              <a:t>      else </a:t>
            </a:r>
            <a:br>
              <a:rPr lang="en-US" altLang="ko-KR" b="1" dirty="0" smtClean="0"/>
            </a:br>
            <a:r>
              <a:rPr lang="en-US" altLang="ko-KR" b="1" dirty="0" smtClean="0"/>
              <a:t>      { </a:t>
            </a:r>
            <a:br>
              <a:rPr lang="en-US" altLang="ko-KR" b="1" dirty="0" smtClean="0"/>
            </a:br>
            <a:r>
              <a:rPr lang="en-US" altLang="ko-KR" b="1" dirty="0" smtClean="0"/>
              <a:t>    //</a:t>
            </a:r>
            <a:r>
              <a:rPr lang="ko-KR" altLang="en-US" b="1" dirty="0" err="1" smtClean="0"/>
              <a:t>메세지가</a:t>
            </a:r>
            <a:r>
              <a:rPr lang="ko-KR" altLang="en-US" b="1" dirty="0" smtClean="0"/>
              <a:t> 없다면 게임루프를 돌린다</a:t>
            </a:r>
            <a:r>
              <a:rPr lang="en-US" altLang="ko-KR" b="1" dirty="0" smtClean="0"/>
              <a:t>. </a:t>
            </a:r>
            <a:br>
              <a:rPr lang="en-US" altLang="ko-KR" b="1" dirty="0" smtClean="0"/>
            </a:br>
            <a:r>
              <a:rPr lang="en-US" altLang="ko-KR" b="1" dirty="0" smtClean="0"/>
              <a:t>            </a:t>
            </a:r>
            <a:r>
              <a:rPr lang="en-US" altLang="ko-KR" b="1" dirty="0" err="1" smtClean="0"/>
              <a:t>GameLoop</a:t>
            </a:r>
            <a:r>
              <a:rPr lang="en-US" altLang="ko-KR" b="1" dirty="0" smtClean="0"/>
              <a:t>(); </a:t>
            </a:r>
            <a:br>
              <a:rPr lang="en-US" altLang="ko-KR" b="1" dirty="0" smtClean="0"/>
            </a:br>
            <a:r>
              <a:rPr lang="en-US" altLang="ko-KR" b="1" dirty="0" smtClean="0"/>
              <a:t>      } </a:t>
            </a:r>
            <a:br>
              <a:rPr lang="en-US" altLang="ko-KR" b="1" dirty="0" smtClean="0"/>
            </a:br>
            <a:r>
              <a:rPr lang="en-US" altLang="ko-KR" b="1" dirty="0" smtClean="0"/>
              <a:t>} </a:t>
            </a:r>
            <a:br>
              <a:rPr lang="en-US" altLang="ko-KR" b="1" dirty="0" smtClean="0"/>
            </a:br>
            <a:endParaRPr lang="ko-KR" altLang="en-US" b="1" dirty="0"/>
          </a:p>
        </p:txBody>
      </p:sp>
      <p:cxnSp>
        <p:nvCxnSpPr>
          <p:cNvPr id="6" name="직선 화살표 연결선 5"/>
          <p:cNvCxnSpPr/>
          <p:nvPr/>
        </p:nvCxnSpPr>
        <p:spPr>
          <a:xfrm rot="10800000" flipV="1">
            <a:off x="2071670" y="2357430"/>
            <a:ext cx="3143272" cy="2286016"/>
          </a:xfrm>
          <a:prstGeom prst="straightConnector1">
            <a:avLst/>
          </a:prstGeom>
          <a:ln w="41275" cmpd="sng">
            <a:solidFill>
              <a:srgbClr val="FF0000"/>
            </a:solidFill>
            <a:headEnd w="lg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282" y="4643446"/>
            <a:ext cx="4357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메시지가 있는지 </a:t>
            </a:r>
            <a:r>
              <a:rPr lang="ko-KR" altLang="en-US" b="1" dirty="0" err="1" smtClean="0"/>
              <a:t>없는지만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r>
              <a:rPr lang="ko-KR" altLang="en-US" b="1" dirty="0" smtClean="0"/>
              <a:t>검사하고 </a:t>
            </a:r>
            <a:r>
              <a:rPr lang="ko-KR" altLang="en-US" b="1" dirty="0" err="1" smtClean="0"/>
              <a:t>빠져나온다</a:t>
            </a:r>
            <a:r>
              <a:rPr lang="en-US" altLang="ko-KR" b="1" dirty="0" smtClean="0"/>
              <a:t>. (</a:t>
            </a:r>
            <a:r>
              <a:rPr lang="ko-KR" altLang="en-US" b="1" dirty="0" smtClean="0"/>
              <a:t>계속해서</a:t>
            </a:r>
            <a:endParaRPr lang="en-US" altLang="ko-KR" b="1" dirty="0" smtClean="0"/>
          </a:p>
          <a:p>
            <a:r>
              <a:rPr lang="ko-KR" altLang="en-US" b="1" dirty="0" smtClean="0"/>
              <a:t>게임을 돌리고자 할 경우</a:t>
            </a:r>
            <a:r>
              <a:rPr lang="en-US" altLang="ko-KR" b="1" dirty="0" smtClean="0"/>
              <a:t>)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PM_REMOVE</a:t>
            </a:r>
            <a:r>
              <a:rPr lang="ko-KR" altLang="en-US" b="1" dirty="0" smtClean="0"/>
              <a:t>일 경우</a:t>
            </a:r>
            <a:r>
              <a:rPr lang="en-US" altLang="ko-KR" b="1" dirty="0" smtClean="0"/>
              <a:t>:</a:t>
            </a:r>
          </a:p>
          <a:p>
            <a:r>
              <a:rPr lang="ko-KR" altLang="en-US" b="1" dirty="0" smtClean="0"/>
              <a:t>윈도가 비활성 </a:t>
            </a:r>
            <a:r>
              <a:rPr lang="ko-KR" altLang="en-US" b="1" dirty="0" err="1" smtClean="0"/>
              <a:t>일때</a:t>
            </a:r>
            <a:r>
              <a:rPr lang="ko-KR" altLang="en-US" b="1" dirty="0" smtClean="0"/>
              <a:t> 게임이 돌지 않는다</a:t>
            </a:r>
            <a:r>
              <a:rPr lang="en-US" altLang="ko-KR" b="1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4282" y="214290"/>
            <a:ext cx="8715436" cy="22145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214290"/>
            <a:ext cx="8715436" cy="71182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002060"/>
                </a:solidFill>
              </a:rPr>
              <a:t>Input</a:t>
            </a:r>
            <a:r>
              <a:rPr lang="en-US" altLang="ko-KR" sz="32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3200" b="1" dirty="0" smtClean="0">
                <a:solidFill>
                  <a:srgbClr val="002060"/>
                </a:solidFill>
              </a:rPr>
              <a:t>에서의 </a:t>
            </a:r>
            <a:r>
              <a:rPr lang="ko-KR" altLang="en-US" sz="3200" b="1" dirty="0" smtClean="0">
                <a:solidFill>
                  <a:srgbClr val="002060"/>
                </a:solidFill>
              </a:rPr>
              <a:t>작업</a:t>
            </a:r>
            <a:endParaRPr lang="ko-KR" alt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00108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화살표 키에 따른 </a:t>
            </a:r>
            <a:r>
              <a:rPr lang="ko-KR" altLang="en-US" dirty="0" err="1" smtClean="0"/>
              <a:t>값처리</a:t>
            </a:r>
            <a:r>
              <a:rPr lang="en-US" altLang="ko-KR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b="1" dirty="0" err="1" smtClean="0">
                <a:solidFill>
                  <a:srgbClr val="002060"/>
                </a:solidFill>
              </a:rPr>
              <a:t>GetAsyncKeyState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오른쪽 </a:t>
            </a:r>
            <a:r>
              <a:rPr lang="en-US" altLang="ko-KR" dirty="0" smtClean="0"/>
              <a:t>= -1 , </a:t>
            </a:r>
            <a:r>
              <a:rPr lang="ko-KR" altLang="en-US" dirty="0" smtClean="0"/>
              <a:t>왼쪽    </a:t>
            </a:r>
            <a:r>
              <a:rPr lang="en-US" altLang="ko-KR" dirty="0" smtClean="0"/>
              <a:t>=  1 , </a:t>
            </a:r>
            <a:r>
              <a:rPr lang="ko-KR" altLang="en-US" dirty="0" smtClean="0"/>
              <a:t>위쪽    </a:t>
            </a:r>
            <a:r>
              <a:rPr lang="en-US" altLang="ko-KR" dirty="0" smtClean="0"/>
              <a:t>= </a:t>
            </a:r>
            <a:r>
              <a:rPr lang="ko-KR" altLang="en-US" dirty="0" smtClean="0"/>
              <a:t>퍼즐의 가로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아래쪽 </a:t>
            </a:r>
            <a:r>
              <a:rPr lang="en-US" altLang="ko-KR" dirty="0" smtClean="0"/>
              <a:t>= -</a:t>
            </a:r>
            <a:r>
              <a:rPr lang="ko-KR" altLang="en-US" dirty="0" smtClean="0"/>
              <a:t>퍼즐의 가로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이미지 섞기 </a:t>
            </a:r>
            <a:r>
              <a:rPr lang="en-US" altLang="ko-KR" dirty="0" smtClean="0"/>
              <a:t>= ‘s’ </a:t>
            </a:r>
            <a:r>
              <a:rPr lang="ko-KR" altLang="en-US" dirty="0" smtClean="0"/>
              <a:t>키 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문자</a:t>
            </a:r>
            <a:r>
              <a:rPr lang="en-US" altLang="ko-KR" dirty="0" smtClean="0"/>
              <a:t>)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dinput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42844" y="2786058"/>
            <a:ext cx="8786874" cy="3857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b="1" dirty="0" smtClean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2786058"/>
            <a:ext cx="8715436" cy="785818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powder">
            <a:bevelT w="120650" h="127000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rgbClr val="002060"/>
                </a:solidFill>
              </a:rPr>
              <a:t>Sprite </a:t>
            </a:r>
            <a:r>
              <a:rPr lang="ko-KR" altLang="en-US" sz="3200" b="1" dirty="0" smtClean="0">
                <a:solidFill>
                  <a:srgbClr val="002060"/>
                </a:solidFill>
              </a:rPr>
              <a:t>에서의 </a:t>
            </a:r>
            <a:r>
              <a:rPr lang="ko-KR" altLang="en-US" sz="3200" b="1" dirty="0" smtClean="0">
                <a:solidFill>
                  <a:srgbClr val="002060"/>
                </a:solidFill>
              </a:rPr>
              <a:t>작업</a:t>
            </a:r>
            <a:endParaRPr lang="ko-KR" altLang="en-US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3714752"/>
            <a:ext cx="73586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void Move(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m_MoveNum,int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ImgW,int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ImgH</a:t>
            </a:r>
            <a:r>
              <a:rPr lang="en-US" altLang="ko-KR" dirty="0" smtClean="0"/>
              <a:t>);//</a:t>
            </a:r>
            <a:r>
              <a:rPr lang="ko-KR" altLang="en-US" dirty="0" smtClean="0"/>
              <a:t>이동</a:t>
            </a:r>
          </a:p>
          <a:p>
            <a:r>
              <a:rPr lang="en-US" altLang="ko-KR" dirty="0" smtClean="0"/>
              <a:t>void </a:t>
            </a:r>
            <a:r>
              <a:rPr lang="en-US" altLang="ko-KR" dirty="0" err="1" smtClean="0"/>
              <a:t>ImgSuffle</a:t>
            </a:r>
            <a:r>
              <a:rPr lang="en-US" altLang="ko-KR" dirty="0" smtClean="0"/>
              <a:t>();//</a:t>
            </a:r>
            <a:r>
              <a:rPr lang="ko-KR" altLang="en-US" dirty="0" smtClean="0"/>
              <a:t>이미지 </a:t>
            </a:r>
            <a:r>
              <a:rPr lang="ko-KR" altLang="en-US" dirty="0" err="1" smtClean="0"/>
              <a:t>셔플</a:t>
            </a:r>
            <a:endParaRPr lang="ko-KR" altLang="en-US" dirty="0" smtClean="0"/>
          </a:p>
          <a:p>
            <a:r>
              <a:rPr lang="en-US" altLang="ko-KR" dirty="0" err="1" smtClean="0"/>
              <a:t>bool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CheckMove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m_MoveNum,int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IndexNum,int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ImgW,int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ImgH</a:t>
            </a:r>
            <a:r>
              <a:rPr lang="en-US" altLang="ko-KR" dirty="0" smtClean="0"/>
              <a:t>);</a:t>
            </a:r>
          </a:p>
          <a:p>
            <a:r>
              <a:rPr lang="en-US" altLang="ko-KR" dirty="0" smtClean="0"/>
              <a:t>	//</a:t>
            </a:r>
            <a:r>
              <a:rPr lang="ko-KR" altLang="en-US" dirty="0" smtClean="0"/>
              <a:t>옮겨도 되는지 체크</a:t>
            </a:r>
          </a:p>
          <a:p>
            <a:r>
              <a:rPr lang="en-US" altLang="ko-KR" dirty="0" err="1" smtClean="0"/>
              <a:t>bool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CompleteImg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TotalImg</a:t>
            </a:r>
            <a:r>
              <a:rPr lang="en-US" altLang="ko-KR" dirty="0" smtClean="0"/>
              <a:t>);//</a:t>
            </a:r>
            <a:r>
              <a:rPr lang="ko-KR" altLang="en-US" dirty="0" smtClean="0"/>
              <a:t>완성됐는지 </a:t>
            </a:r>
            <a:r>
              <a:rPr lang="ko-KR" altLang="en-US" dirty="0" smtClean="0"/>
              <a:t>체크</a:t>
            </a:r>
            <a:endParaRPr lang="en-US" altLang="ko-KR" dirty="0" smtClean="0"/>
          </a:p>
          <a:p>
            <a:r>
              <a:rPr lang="en-US" altLang="ko-KR" dirty="0" smtClean="0"/>
              <a:t>HRESULT Create(LPDIRECT3DDEVICE9 </a:t>
            </a:r>
            <a:r>
              <a:rPr lang="en-US" altLang="ko-KR" dirty="0" smtClean="0"/>
              <a:t>g_pd3dDevice</a:t>
            </a:r>
            <a:r>
              <a:rPr lang="en-US" altLang="ko-KR" dirty="0" smtClean="0"/>
              <a:t>,</a:t>
            </a:r>
          </a:p>
          <a:p>
            <a:r>
              <a:rPr lang="en-US" altLang="ko-KR" dirty="0" smtClean="0"/>
              <a:t>	</a:t>
            </a:r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m_Wpuzzle,int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m_Hpuzzle</a:t>
            </a:r>
            <a:r>
              <a:rPr lang="en-US" altLang="ko-KR" dirty="0" smtClean="0"/>
              <a:t>); //</a:t>
            </a:r>
            <a:r>
              <a:rPr lang="ko-KR" altLang="en-US" dirty="0" smtClean="0"/>
              <a:t>생성시 사용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void	Release</a:t>
            </a:r>
            <a:r>
              <a:rPr lang="en-US" altLang="ko-KR" dirty="0" smtClean="0"/>
              <a:t>(); </a:t>
            </a:r>
            <a:r>
              <a:rPr lang="ko-KR" altLang="en-US" dirty="0" smtClean="0"/>
              <a:t>객체들을 해제한다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233</Words>
  <Application>Microsoft Office PowerPoint</Application>
  <PresentationFormat>화면 슬라이드 쇼(4:3)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kjwkor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 민우</dc:creator>
  <cp:lastModifiedBy>이 민우</cp:lastModifiedBy>
  <cp:revision>14</cp:revision>
  <dcterms:created xsi:type="dcterms:W3CDTF">2007-09-19T07:56:37Z</dcterms:created>
  <dcterms:modified xsi:type="dcterms:W3CDTF">2007-09-20T03:53:30Z</dcterms:modified>
</cp:coreProperties>
</file>