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89" r:id="rId4"/>
    <p:sldId id="454" r:id="rId5"/>
    <p:sldId id="455" r:id="rId6"/>
    <p:sldId id="456" r:id="rId7"/>
    <p:sldId id="477" r:id="rId8"/>
    <p:sldId id="457" r:id="rId9"/>
    <p:sldId id="458" r:id="rId10"/>
    <p:sldId id="478" r:id="rId11"/>
    <p:sldId id="459" r:id="rId12"/>
    <p:sldId id="47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2" r:id="rId25"/>
    <p:sldId id="473" r:id="rId26"/>
    <p:sldId id="474" r:id="rId27"/>
    <p:sldId id="475" r:id="rId28"/>
    <p:sldId id="476" r:id="rId29"/>
    <p:sldId id="361" r:id="rId30"/>
    <p:sldId id="388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53" autoAdjust="0"/>
  </p:normalViewPr>
  <p:slideViewPr>
    <p:cSldViewPr>
      <p:cViewPr varScale="1">
        <p:scale>
          <a:sx n="90" d="100"/>
          <a:sy n="90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3A5D-8E38-4F60-9F9B-E7B9EC2C8FD4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F5C0F-03DB-4911-B877-65376279FF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F5C0F-03DB-4911-B877-65376279FFC5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73404-EDC6-4910-991A-6F8E22D7A1AF}" type="datetimeFigureOut">
              <a:rPr lang="ko-KR" altLang="en-US" smtClean="0"/>
              <a:pPr/>
              <a:t>2011-07-18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8B6CD-F6AB-4F6F-9CAE-95D9D57AFC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이미지\메모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84368" cy="6120680"/>
          </a:xfrm>
          <a:prstGeom prst="rect">
            <a:avLst/>
          </a:prstGeom>
          <a:noFill/>
        </p:spPr>
      </p:pic>
      <p:sp>
        <p:nvSpPr>
          <p:cNvPr id="7" name="TextBox 17"/>
          <p:cNvSpPr txBox="1"/>
          <p:nvPr/>
        </p:nvSpPr>
        <p:spPr>
          <a:xfrm>
            <a:off x="2627784" y="5229200"/>
            <a:ext cx="441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MPROJECT – passion.         </a:t>
            </a:r>
            <a:r>
              <a:rPr lang="en-US" altLang="ko-KR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mgun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57698" name="Picture 2" descr="http://farm1.static.flickr.com/28/101358491_08690c2ec8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264" y="566141"/>
            <a:ext cx="6096000" cy="4591051"/>
          </a:xfrm>
          <a:prstGeom prst="rect">
            <a:avLst/>
          </a:prstGeom>
          <a:noFill/>
        </p:spPr>
      </p:pic>
      <p:sp>
        <p:nvSpPr>
          <p:cNvPr id="5" name="TextBox 17"/>
          <p:cNvSpPr txBox="1"/>
          <p:nvPr/>
        </p:nvSpPr>
        <p:spPr>
          <a:xfrm>
            <a:off x="3563888" y="6093296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이곳에 쓰인 이미지는 대부분 </a:t>
            </a:r>
            <a:r>
              <a:rPr lang="ko-KR" alt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플리커에서</a:t>
            </a:r>
            <a:r>
              <a:rPr lang="ko-KR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퍼왔어요</a:t>
            </a:r>
            <a:r>
              <a:rPr lang="en-US" altLang="ko-K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 ^^</a:t>
            </a:r>
            <a:endParaRPr lang="en-US" altLang="ko-KR" sz="28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afefiles.naver.net/20101014_178/chul0009_1287032206992G7owx_jpg/22_chul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666" y="518119"/>
            <a:ext cx="5238750" cy="5791201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576128" y="3284984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그리고 결과물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arm2.static.flickr.com/1385/1394642335_d5bb68def6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254951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813045" y="2113692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최근에 지인에게 들은 말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://farm3.static.flickr.com/2394/2277571534_3e2e0ed734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067175" cy="60960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716016" y="4365104"/>
            <a:ext cx="4277133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그렇게 프로그래밍 실력이나 </a:t>
            </a:r>
            <a:r>
              <a:rPr lang="en-US" altLang="ko-K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c++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스킬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내부 코어보다는 사람들이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존나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그럴듯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한데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라고 생각할 만한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간지나는걸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만들어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”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 패배자야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dk.com/elements/img/galleries/features-rendering_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20313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115616" y="3789040"/>
            <a:ext cx="3831498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그래서 처음에는 아웃풋이 될만한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모델툴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월드툴같은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것을 만들려고 생각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rm4.static.flickr.com/3214/2283676770_6b53f8b77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536" cy="6883152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086376" y="4852317"/>
            <a:ext cx="3950120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하지만 이러한 툴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작업때문에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내가 하고 싶은걸 할 시간이 줄어든다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가뜩이나 시간이 없는데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……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5.static.flickr.com/4117/4945101880_e836c3f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335634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30636" y="4509120"/>
            <a:ext cx="3969356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모델툴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월드툴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이펙트툴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쉐이더툴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케릭터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애니메이션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라이팅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그래픽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프로그래밍 스킬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그래픽 리소스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너무 많다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……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난 그냥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병신일뿐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G:\이미지\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499992" y="2478375"/>
            <a:ext cx="4429418" cy="224676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결론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</a:p>
          <a:p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혼자서 하기에는 해야 할 일이 너무 많다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할일을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축소해서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학원플젝수준의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아웃풋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저퀄의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플젝은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내게 아무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메리트가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없다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G:\이미지\MS+클립아트에서+뽑은+100장의+이미지1\슬라이드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2339752" y="2780928"/>
            <a:ext cx="4746812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고퀄의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아웃풋을 내기 위해서는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윈윈전략으로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각 분야의 책임자가 필요하다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나는 내가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하고싶은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일만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 </a:t>
            </a:r>
          </a:p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다른 분야는 그 분야를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하고싶어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하는 사람에게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G:\이미지\MS+클립아트에서+뽑은+100장의+이미지1\슬라이드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971600" y="5013176"/>
            <a:ext cx="236955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하지만 우리는 직장인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시간이 많지 않다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677400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259632" y="4221088"/>
            <a:ext cx="4523995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지호씨 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출근전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한시간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퇴근후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두시간의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코딩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벌써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몇년째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….</a:t>
            </a:r>
          </a:p>
          <a:p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코딩한건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많은데 아웃풋이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….</a:t>
            </a:r>
          </a:p>
          <a:p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이건 정말 취미인듯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475656" y="304800"/>
            <a:ext cx="5238750" cy="6553200"/>
            <a:chOff x="4211960" y="304800"/>
            <a:chExt cx="5238750" cy="6553200"/>
          </a:xfrm>
        </p:grpSpPr>
        <p:grpSp>
          <p:nvGrpSpPr>
            <p:cNvPr id="3" name="그룹 2"/>
            <p:cNvGrpSpPr/>
            <p:nvPr/>
          </p:nvGrpSpPr>
          <p:grpSpPr>
            <a:xfrm>
              <a:off x="4211960" y="304800"/>
              <a:ext cx="5238750" cy="6553200"/>
              <a:chOff x="1979712" y="332184"/>
              <a:chExt cx="5238750" cy="6553200"/>
            </a:xfrm>
          </p:grpSpPr>
          <p:pic>
            <p:nvPicPr>
              <p:cNvPr id="5" name="Picture 9" descr="H:\이미지\메모\untitled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79712" y="332184"/>
                <a:ext cx="5238750" cy="6553200"/>
              </a:xfrm>
              <a:prstGeom prst="rect">
                <a:avLst/>
              </a:prstGeom>
              <a:noFill/>
            </p:spPr>
          </p:pic>
          <p:sp>
            <p:nvSpPr>
              <p:cNvPr id="8" name="TextBox 17"/>
              <p:cNvSpPr txBox="1"/>
              <p:nvPr/>
            </p:nvSpPr>
            <p:spPr>
              <a:xfrm>
                <a:off x="3210172" y="3725252"/>
                <a:ext cx="25859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/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1. </a:t>
                </a:r>
                <a:r>
                  <a:rPr lang="ko-KR" altLang="en-US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프로젝트를 하려는 이유</a:t>
                </a:r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.</a:t>
                </a:r>
                <a:endParaRPr lang="en-US" altLang="ko-KR" sz="28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HY얕은샘물M" pitchFamily="18" charset="-127"/>
                  <a:ea typeface="HY얕은샘물M" pitchFamily="18" charset="-127"/>
                </a:endParaRPr>
              </a:p>
            </p:txBody>
          </p:sp>
          <p:sp>
            <p:nvSpPr>
              <p:cNvPr id="9" name="TextBox 27"/>
              <p:cNvSpPr txBox="1"/>
              <p:nvPr/>
            </p:nvSpPr>
            <p:spPr>
              <a:xfrm>
                <a:off x="2987824" y="2614935"/>
                <a:ext cx="29290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44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얕은샘물M" pitchFamily="18" charset="-127"/>
                    <a:ea typeface="HY얕은샘물M" pitchFamily="18" charset="-127"/>
                  </a:rPr>
                  <a:t>이런걸 말할게요</a:t>
                </a:r>
                <a:r>
                  <a:rPr lang="en-US" altLang="ko-KR" sz="4400" dirty="0" smtClean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얕은샘물M" pitchFamily="18" charset="-127"/>
                    <a:ea typeface="HY얕은샘물M" pitchFamily="18" charset="-127"/>
                  </a:rPr>
                  <a:t>.</a:t>
                </a:r>
              </a:p>
            </p:txBody>
          </p:sp>
          <p:sp>
            <p:nvSpPr>
              <p:cNvPr id="10" name="TextBox 22"/>
              <p:cNvSpPr txBox="1"/>
              <p:nvPr/>
            </p:nvSpPr>
            <p:spPr>
              <a:xfrm>
                <a:off x="3203848" y="4517340"/>
                <a:ext cx="19928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2. </a:t>
                </a:r>
                <a:r>
                  <a:rPr lang="ko-KR" altLang="en-US" sz="2800" dirty="0" smtClean="0">
                    <a:solidFill>
                      <a:srgbClr val="FF0000"/>
                    </a:solidFill>
                    <a:latin typeface="HY얕은샘물M" pitchFamily="18" charset="-127"/>
                    <a:ea typeface="HY얕은샘물M" pitchFamily="18" charset="-127"/>
                  </a:rPr>
                  <a:t>프로젝트의 성격</a:t>
                </a:r>
                <a:endParaRPr lang="en-US" altLang="ko-KR" sz="2800" dirty="0" smtClean="0">
                  <a:solidFill>
                    <a:srgbClr val="FF0000"/>
                  </a:solidFill>
                  <a:latin typeface="HY얕은샘물M" pitchFamily="18" charset="-127"/>
                  <a:ea typeface="HY얕은샘물M" pitchFamily="18" charset="-127"/>
                </a:endParaRPr>
              </a:p>
            </p:txBody>
          </p:sp>
        </p:grpSp>
        <p:sp>
          <p:nvSpPr>
            <p:cNvPr id="4" name="TextBox 8"/>
            <p:cNvSpPr txBox="1"/>
            <p:nvPr/>
          </p:nvSpPr>
          <p:spPr>
            <a:xfrm>
              <a:off x="5436096" y="5282044"/>
              <a:ext cx="2015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 smtClean="0">
                  <a:solidFill>
                    <a:srgbClr val="FF0000"/>
                  </a:solidFill>
                  <a:latin typeface="HY얕은샘물M" pitchFamily="18" charset="-127"/>
                  <a:ea typeface="HY얕은샘물M" pitchFamily="18" charset="-127"/>
                </a:rPr>
                <a:t>3. </a:t>
              </a:r>
              <a:r>
                <a:rPr lang="ko-KR" altLang="en-US" sz="2800" dirty="0" smtClean="0">
                  <a:solidFill>
                    <a:srgbClr val="FF0000"/>
                  </a:solidFill>
                  <a:latin typeface="HY얕은샘물M" pitchFamily="18" charset="-127"/>
                  <a:ea typeface="HY얕은샘물M" pitchFamily="18" charset="-127"/>
                </a:rPr>
                <a:t>프로젝트의 작업</a:t>
              </a:r>
              <a:endParaRPr lang="en-US" altLang="ko-KR" sz="2800" dirty="0" smtClean="0">
                <a:solidFill>
                  <a:srgbClr val="FF0000"/>
                </a:solidFill>
                <a:latin typeface="HY얕은샘물M" pitchFamily="18" charset="-127"/>
                <a:ea typeface="HY얕은샘물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3916692" y="3847688"/>
            <a:ext cx="4831772" cy="267765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동진씨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퇴근후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늘 새벽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2~3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시까지 작업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프로그래밍 공부 보다는 게임을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만들어 보고자 하는 열정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혼자서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네트웍이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없는 게임을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만듬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인디공모전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금상 수상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      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그래픽 외주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사운드 외주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외주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외주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이미지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74694"/>
            <a:ext cx="8280920" cy="621069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848821" y="2636912"/>
            <a:ext cx="5019323" cy="224676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늘 새벽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2~3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시까지 작업을 할 순 없다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내게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필요한건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게임이 아니라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고퀄의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아웃풋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출근전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한시간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퇴근후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2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시간의 코딩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매일 할 순 없지만 일주일에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3~4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번은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가능할듯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주말은 더 열심히 하겠지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ebmichl_light_bulb.pn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796136" y="1254224"/>
            <a:ext cx="2460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895690" y="4869160"/>
            <a:ext cx="475643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이런저런 생각을 하며 도달한 마지막 결론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G:\이미지\메모\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 rot="171981">
            <a:off x="3216535" y="3923043"/>
            <a:ext cx="219322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창업</a:t>
            </a:r>
            <a:r>
              <a:rPr lang="en-US" altLang="ko-K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!!!!!!</a:t>
            </a:r>
            <a:endParaRPr lang="ko-KR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6.static.flickr.com/5186/5817594469_3f2554086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1" y="0"/>
            <a:ext cx="10133611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017549" y="5356373"/>
            <a:ext cx="4126451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Rather be dead than cool.</a:t>
            </a:r>
          </a:p>
          <a:p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열정없이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사느니 차라리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죽는게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낫다</a:t>
            </a: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1.static.flickr.com/37/87570039_e6bcefe73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281978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899592" y="3989382"/>
            <a:ext cx="3882794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이주만 있으면 수백의 인센티브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하지만 그 이주조차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견딜수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없었던 건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지긋지긋한 나태함과 지루함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, 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다신 느껴보고 싶지 않다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farm3.static.flickr.com/2636/4070998435_ba5b1d7675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2555776" y="4005064"/>
            <a:ext cx="418255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회사일과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하고싶은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일의 이상적인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매칭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이미지\따오기\책\scary 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0289205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67544" y="836712"/>
            <a:ext cx="3021981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하지만 창업은 돈이 필요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투자자는 바보가 아니다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필요한건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그럴듯한 아웃풋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!. 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성공 가능성을 보여줘야 한다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G:\이미지\MS+클립아트에서+뽑은+100장의+이미지1\슬라이드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403648" y="4653136"/>
            <a:ext cx="4990469" cy="18158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현재의 생각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: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일이년정도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회사일도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열심히 하고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남는시간에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또다시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고삼이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된 기분으로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미친듯이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작업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+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공부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+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작업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+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공부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+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작업 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+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공부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그래서 나온 아웃풋을 가지고 투자자를 찾자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j0430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8100"/>
            <a:ext cx="9140825" cy="68961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 rot="1057498">
            <a:off x="3595434" y="3615501"/>
            <a:ext cx="19254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여기부터는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 marL="342900" indent="-342900"/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프로젝트 이야기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ttp://farm2.static.flickr.com/1098/1404539812_16fdf956d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899592" y="5229200"/>
            <a:ext cx="28536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나는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무었을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하고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싶은걸까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7403"/>
            <a:ext cx="9144000" cy="72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4.static.flickr.com/3362/3205277810_8283a3e4b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6588224" y="1700808"/>
            <a:ext cx="219483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개인적인 생각들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2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2267744" y="3257689"/>
            <a:ext cx="1401346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왜 </a:t>
            </a:r>
            <a:r>
              <a:rPr lang="en-US" altLang="ko-K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!</a:t>
            </a:r>
            <a:endParaRPr lang="ko-KR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44008" y="3769876"/>
            <a:ext cx="267733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회사일은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재미가 없는가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10253" y="4437112"/>
            <a:ext cx="424186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학원에서 프로젝트 할 때는 재미있었나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G:\이미지\파워포인트+배경+이미지+5\파포 배경.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5076056" y="4077072"/>
            <a:ext cx="2755883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나를 위해 일을 하는가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</a:p>
          <a:p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pPr>
              <a:buFontTx/>
              <a:buChar char="-"/>
            </a:pP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남을 위해 일을 하는가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?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0"/>
            <a:ext cx="10980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259632" y="2708920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변함없는 노력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..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하지만 지루함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052736"/>
            <a:ext cx="295144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학원 프로젝트 이후 오늘까지 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계속된 엔진의 개발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3789040"/>
            <a:ext cx="3289683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그래도 이것마저 하지 않는다면</a:t>
            </a:r>
            <a:endParaRPr lang="en-US" altLang="ko-K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나의 삶이 너무 허무해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…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이미지\MS+클립아트에서+뽑은+100장의+이미지1\슬라이드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427984" y="3861048"/>
            <a:ext cx="3257623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이런 기분을 느끼기 위해 그렇게</a:t>
            </a:r>
            <a:endParaRPr lang="en-US" altLang="ko-K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  <a:p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미친듯이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공부한게</a:t>
            </a:r>
            <a:r>
              <a:rPr lang="ko-KR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아냐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!!!!!!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323528" y="4437112"/>
            <a:ext cx="437331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학원에서 </a:t>
            </a:r>
            <a:r>
              <a:rPr lang="ko-KR" alt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느꼇던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 기분을 다시 느끼고 싶다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55576" y="5517232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또다시 순수한 열정의 순간을 느끼고 싶다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얕은샘물M" pitchFamily="18" charset="-127"/>
                <a:ea typeface="HY얕은샘물M" pitchFamily="18" charset="-127"/>
              </a:rPr>
              <a:t>.</a:t>
            </a:r>
            <a:endParaRPr lang="ko-K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450</Words>
  <Application>Microsoft Office PowerPoint</Application>
  <PresentationFormat>화면 슬라이드 쇼(4:3)</PresentationFormat>
  <Paragraphs>85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</dc:creator>
  <cp:lastModifiedBy>LEEMINWOO</cp:lastModifiedBy>
  <cp:revision>495</cp:revision>
  <dcterms:created xsi:type="dcterms:W3CDTF">2011-04-01T03:49:01Z</dcterms:created>
  <dcterms:modified xsi:type="dcterms:W3CDTF">2011-07-18T04:00:15Z</dcterms:modified>
</cp:coreProperties>
</file>